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5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EDEFE-A61A-9B76-2D75-4C3A8C21C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492544-C177-6740-E6A8-A28202D55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32A515-94AE-1955-19D0-04752D39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3B08C-F6F8-458D-ACEA-0E58D4FBAF3E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B0E2C9-A106-6391-1F0A-788A22E00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ED8435-F7BC-A18D-23F9-3DE01A135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EFC3-6F67-4F11-AB4F-C60082F2E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36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17491-DFD9-BC95-7BE6-728A1674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8A474F-13D0-A654-84FB-B1FE403AD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DBF794-CE55-3E0B-924E-CC3016879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3B08C-F6F8-458D-ACEA-0E58D4FBAF3E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8E5D67-DF0B-A7F4-3AA8-C2614FA2E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D9B28D-2C4E-20F5-81F1-0D889C164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EFC3-6F67-4F11-AB4F-C60082F2E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64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FA1815-8272-9226-AA6D-260DD11E2D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C74864-B839-1782-2311-FA7E34A9B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54BE23-223A-F980-25F2-5616AE3E0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3B08C-F6F8-458D-ACEA-0E58D4FBAF3E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8881B8-7179-3B17-A4B4-F27734CC5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33A27C-E07F-F884-91C4-9DA276BA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EFC3-6F67-4F11-AB4F-C60082F2E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81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DC26D-F4B9-B06A-EBE2-0F75E88BD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6EA722-C5E5-0830-8C23-EE450BDB0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6D426D-3440-3EBA-7110-461E21AE9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3B08C-F6F8-458D-ACEA-0E58D4FBAF3E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C0A6B0-3C43-C466-03BA-61756E6FE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565163-0CB1-B855-99C2-DA227B5B1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EFC3-6F67-4F11-AB4F-C60082F2E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9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A4111-E8A4-C377-CB9E-02288057C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7C282D-2B11-E8E3-0F2F-65FFA2BCF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7FDEC0-C590-7C69-5F41-B6077F19C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3B08C-F6F8-458D-ACEA-0E58D4FBAF3E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FA3551-B334-FC9C-5C97-925F673F5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A7CA2-4DFE-5FA3-FE11-7F54F103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EFC3-6F67-4F11-AB4F-C60082F2E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26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B9BDE-843A-14DA-91A1-69B8E3C61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79F3F7-92D7-0526-7AF7-434A4D0973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AC5139-9B64-D456-7E92-8A0AE6B86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861954-521E-4A89-13B5-4AFF56ACA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3B08C-F6F8-458D-ACEA-0E58D4FBAF3E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A688C9-1C0E-F8FC-D853-866B2E72E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F2D0CF-2C90-53AB-5349-70310B794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EFC3-6F67-4F11-AB4F-C60082F2E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70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6E7C5-ADA3-4770-194A-66418B43A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7F3815-29D6-5414-E4FF-C0BB3B2A9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C79423-967E-3CB6-6E7F-A2D3EC169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2D5280-2F22-F3ED-C146-BCF525A82C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85230B-9B17-F90F-A2F0-E4D381A8CF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8DAA03F-2EF8-BA79-8DCB-6EED90CB4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3B08C-F6F8-458D-ACEA-0E58D4FBAF3E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D5CB2F-9910-BFB4-FF13-DC72F5F0A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19AE11-65AE-7153-D0F1-817B0681E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EFC3-6F67-4F11-AB4F-C60082F2E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78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DBA9F6-CF59-D72F-9AE7-DDE9A1C26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977350-0B2F-4C47-E1FE-B1880AB4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3B08C-F6F8-458D-ACEA-0E58D4FBAF3E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0BF604-64E1-CE9E-879D-AF32A857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E8DAAE-06DD-290F-9DCD-A35B311C5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EFC3-6F67-4F11-AB4F-C60082F2E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0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4B0970-A117-7527-74E9-1DA18725C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3B08C-F6F8-458D-ACEA-0E58D4FBAF3E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4BDBF8-5CF1-C1A7-B024-399EF019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C693EF-7920-A290-D9AF-D754D2F1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EFC3-6F67-4F11-AB4F-C60082F2E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83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D7D6E-3136-FA1C-B0A1-666CFD0DB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897D27-1BC0-288C-B8DE-B7909C2F9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A3BEC6-653D-5E5B-4AF4-0D45F0A9A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B7AC68-C7B9-3736-D3CF-6997AAAA7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3B08C-F6F8-458D-ACEA-0E58D4FBAF3E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B1C94E-31F7-52B7-D580-8C3A8A1AB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060B88-B8CB-8E29-9BC3-B2FF6C78A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EFC3-6F67-4F11-AB4F-C60082F2E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8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E42DA-A1B5-4AB2-2A0E-8063D3CED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C4EC7F-FF4F-F410-F4DF-C1F235AAFB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DD4D8C-1060-7B67-A25E-99A546F0C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28159D-470A-C475-FB0E-438E20274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3B08C-F6F8-458D-ACEA-0E58D4FBAF3E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C68836-3249-1447-E330-DD3BC2BCF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0E912D-18C8-F795-1208-E70123B06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EFC3-6F67-4F11-AB4F-C60082F2E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89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BAACCD-519E-74C9-4962-5248743A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9AC4E-5FAD-522D-0758-4DB7912C6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C67A99-F6FE-3966-758B-2D0EDEF11E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83B08C-F6F8-458D-ACEA-0E58D4FBAF3E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D62A88-0217-53DB-92BF-DC3C237DE0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8BB96D-771D-220D-2A9D-DD80F87B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D4EFC3-6F67-4F11-AB4F-C60082F2E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9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evno-project/Jav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2EDC5-66C9-9530-87A1-528EDBDFB6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HW 3: array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341295-3355-B458-AB8C-440F2E56B7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Artem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095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F20A0E-47E8-43CB-1958-7D2021BC557A}"/>
              </a:ext>
            </a:extLst>
          </p:cNvPr>
          <p:cNvSpPr txBox="1"/>
          <p:nvPr/>
        </p:nvSpPr>
        <p:spPr>
          <a:xfrm>
            <a:off x="8258669" y="1351508"/>
            <a:ext cx="3794785" cy="3785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void </a:t>
            </a:r>
            <a:r>
              <a:rPr lang="en-US" sz="1600" dirty="0" err="1"/>
              <a:t>moveObject</a:t>
            </a:r>
            <a:r>
              <a:rPr lang="en-US" sz="1600" dirty="0"/>
              <a:t>(float[] x, float[] y,</a:t>
            </a:r>
          </a:p>
          <a:p>
            <a:r>
              <a:rPr lang="en-US" sz="1600" dirty="0"/>
              <a:t>  float[] </a:t>
            </a:r>
            <a:r>
              <a:rPr lang="en-US" sz="1600" dirty="0" err="1"/>
              <a:t>vx</a:t>
            </a:r>
            <a:r>
              <a:rPr lang="en-US" sz="1600" dirty="0"/>
              <a:t>, float[] </a:t>
            </a:r>
            <a:r>
              <a:rPr lang="en-US" sz="1600" dirty="0" err="1"/>
              <a:t>vy</a:t>
            </a:r>
            <a:r>
              <a:rPr lang="en-US" sz="1600" dirty="0"/>
              <a:t>, float[] d, int[] c) {</a:t>
            </a:r>
          </a:p>
          <a:p>
            <a:r>
              <a:rPr lang="en-US" sz="1600" dirty="0"/>
              <a:t>  for (int </a:t>
            </a:r>
            <a:r>
              <a:rPr lang="en-US" sz="1600" dirty="0" err="1"/>
              <a:t>i</a:t>
            </a:r>
            <a:r>
              <a:rPr lang="en-US" sz="1600" dirty="0"/>
              <a:t>=0; </a:t>
            </a:r>
            <a:r>
              <a:rPr lang="en-US" sz="1600" dirty="0" err="1"/>
              <a:t>i</a:t>
            </a:r>
            <a:r>
              <a:rPr lang="en-US" sz="1600" dirty="0"/>
              <a:t>&lt;N; </a:t>
            </a:r>
            <a:r>
              <a:rPr lang="en-US" sz="1600" dirty="0" err="1"/>
              <a:t>i</a:t>
            </a:r>
            <a:r>
              <a:rPr lang="en-US" sz="1600" dirty="0"/>
              <a:t>++) {</a:t>
            </a:r>
          </a:p>
          <a:p>
            <a:r>
              <a:rPr lang="en-US" sz="1600" dirty="0"/>
              <a:t>    if (x[</a:t>
            </a:r>
            <a:r>
              <a:rPr lang="en-US" sz="1600" dirty="0" err="1"/>
              <a:t>i</a:t>
            </a:r>
            <a:r>
              <a:rPr lang="en-US" sz="1600" dirty="0"/>
              <a:t>]&gt;width-50 || x[</a:t>
            </a:r>
            <a:r>
              <a:rPr lang="en-US" sz="1600" dirty="0" err="1"/>
              <a:t>i</a:t>
            </a:r>
            <a:r>
              <a:rPr lang="en-US" sz="1600" dirty="0"/>
              <a:t>]&lt;50) {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vx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 = -</a:t>
            </a:r>
            <a:r>
              <a:rPr lang="en-US" sz="1600" dirty="0" err="1"/>
              <a:t>vx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];</a:t>
            </a:r>
          </a:p>
          <a:p>
            <a:r>
              <a:rPr lang="en-US" sz="1600" dirty="0"/>
              <a:t>      c[</a:t>
            </a:r>
            <a:r>
              <a:rPr lang="en-US" sz="1600" dirty="0" err="1"/>
              <a:t>i</a:t>
            </a:r>
            <a:r>
              <a:rPr lang="en-US" sz="1600" dirty="0"/>
              <a:t>] = (++c[</a:t>
            </a:r>
            <a:r>
              <a:rPr lang="en-US" sz="1600" dirty="0" err="1"/>
              <a:t>i</a:t>
            </a:r>
            <a:r>
              <a:rPr lang="en-US" sz="1600" dirty="0"/>
              <a:t>] % 2);</a:t>
            </a:r>
          </a:p>
          <a:p>
            <a:r>
              <a:rPr lang="en-US" sz="1600" dirty="0"/>
              <a:t>    }</a:t>
            </a:r>
          </a:p>
          <a:p>
            <a:r>
              <a:rPr lang="en-US" sz="1600" dirty="0"/>
              <a:t>    if (y[</a:t>
            </a:r>
            <a:r>
              <a:rPr lang="en-US" sz="1600" dirty="0" err="1"/>
              <a:t>i</a:t>
            </a:r>
            <a:r>
              <a:rPr lang="en-US" sz="1600" dirty="0"/>
              <a:t>]&gt;height-50 || y[</a:t>
            </a:r>
            <a:r>
              <a:rPr lang="en-US" sz="1600" dirty="0" err="1"/>
              <a:t>i</a:t>
            </a:r>
            <a:r>
              <a:rPr lang="en-US" sz="1600" dirty="0"/>
              <a:t>]&lt;50) {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vy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 = -</a:t>
            </a:r>
            <a:r>
              <a:rPr lang="en-US" sz="1600" dirty="0" err="1"/>
              <a:t>vy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];</a:t>
            </a:r>
          </a:p>
          <a:p>
            <a:r>
              <a:rPr lang="en-US" sz="1600" dirty="0"/>
              <a:t>      d[</a:t>
            </a:r>
            <a:r>
              <a:rPr lang="en-US" sz="1600" dirty="0" err="1"/>
              <a:t>i</a:t>
            </a:r>
            <a:r>
              <a:rPr lang="en-US" sz="1600" dirty="0"/>
              <a:t>] *= 0.9;</a:t>
            </a:r>
          </a:p>
          <a:p>
            <a:r>
              <a:rPr lang="en-US" sz="1600" dirty="0"/>
              <a:t>    }    </a:t>
            </a:r>
          </a:p>
          <a:p>
            <a:r>
              <a:rPr lang="en-US" sz="1600" dirty="0"/>
              <a:t>    x[</a:t>
            </a:r>
            <a:r>
              <a:rPr lang="en-US" sz="1600" dirty="0" err="1"/>
              <a:t>i</a:t>
            </a:r>
            <a:r>
              <a:rPr lang="en-US" sz="1600" dirty="0"/>
              <a:t>] += </a:t>
            </a:r>
            <a:r>
              <a:rPr lang="en-US" sz="1600" dirty="0" err="1"/>
              <a:t>vx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];</a:t>
            </a:r>
          </a:p>
          <a:p>
            <a:r>
              <a:rPr lang="en-US" sz="1600" dirty="0"/>
              <a:t>    y[</a:t>
            </a:r>
            <a:r>
              <a:rPr lang="en-US" sz="1600" dirty="0" err="1"/>
              <a:t>i</a:t>
            </a:r>
            <a:r>
              <a:rPr lang="en-US" sz="1600" dirty="0"/>
              <a:t>] += </a:t>
            </a:r>
            <a:r>
              <a:rPr lang="en-US" sz="1600" dirty="0" err="1"/>
              <a:t>vy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];</a:t>
            </a:r>
          </a:p>
          <a:p>
            <a:r>
              <a:rPr lang="en-US" sz="1600" dirty="0"/>
              <a:t>  }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99B60C-3324-FA7E-3FDA-0E972B0FCEA8}"/>
              </a:ext>
            </a:extLst>
          </p:cNvPr>
          <p:cNvSpPr txBox="1"/>
          <p:nvPr/>
        </p:nvSpPr>
        <p:spPr>
          <a:xfrm>
            <a:off x="4594141" y="2065577"/>
            <a:ext cx="3664528" cy="28007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void initialize(float[] x, float[] y,</a:t>
            </a:r>
          </a:p>
          <a:p>
            <a:r>
              <a:rPr lang="en-US" sz="1600" dirty="0"/>
              <a:t>  float[] </a:t>
            </a:r>
            <a:r>
              <a:rPr lang="en-US" sz="1600" dirty="0" err="1"/>
              <a:t>vx</a:t>
            </a:r>
            <a:r>
              <a:rPr lang="en-US" sz="1600" dirty="0"/>
              <a:t>, float[] </a:t>
            </a:r>
            <a:r>
              <a:rPr lang="en-US" sz="1600" dirty="0" err="1"/>
              <a:t>vy</a:t>
            </a:r>
            <a:r>
              <a:rPr lang="en-US" sz="1600" dirty="0"/>
              <a:t>, float[] d, int[] c) {</a:t>
            </a:r>
          </a:p>
          <a:p>
            <a:r>
              <a:rPr lang="en-US" sz="1600" dirty="0"/>
              <a:t>  for (int </a:t>
            </a:r>
            <a:r>
              <a:rPr lang="en-US" sz="1600" dirty="0" err="1"/>
              <a:t>i</a:t>
            </a:r>
            <a:r>
              <a:rPr lang="en-US" sz="1600" dirty="0"/>
              <a:t>=0; </a:t>
            </a:r>
            <a:r>
              <a:rPr lang="en-US" sz="1600" dirty="0" err="1"/>
              <a:t>i</a:t>
            </a:r>
            <a:r>
              <a:rPr lang="en-US" sz="1600" dirty="0"/>
              <a:t>&lt;N; </a:t>
            </a:r>
            <a:r>
              <a:rPr lang="en-US" sz="1600" dirty="0" err="1"/>
              <a:t>i</a:t>
            </a:r>
            <a:r>
              <a:rPr lang="en-US" sz="1600" dirty="0"/>
              <a:t>++) {</a:t>
            </a:r>
          </a:p>
          <a:p>
            <a:r>
              <a:rPr lang="en-US" sz="1600" dirty="0"/>
              <a:t>    x[</a:t>
            </a:r>
            <a:r>
              <a:rPr lang="en-US" sz="1600" dirty="0" err="1"/>
              <a:t>i</a:t>
            </a:r>
            <a:r>
              <a:rPr lang="en-US" sz="1600" dirty="0"/>
              <a:t>] = random(width);</a:t>
            </a:r>
          </a:p>
          <a:p>
            <a:r>
              <a:rPr lang="en-US" sz="1600" dirty="0"/>
              <a:t>    y[</a:t>
            </a:r>
            <a:r>
              <a:rPr lang="en-US" sz="1600" dirty="0" err="1"/>
              <a:t>i</a:t>
            </a:r>
            <a:r>
              <a:rPr lang="en-US" sz="1600" dirty="0"/>
              <a:t>] = random(height);</a:t>
            </a:r>
          </a:p>
          <a:p>
            <a:r>
              <a:rPr lang="en-US" sz="1600" dirty="0"/>
              <a:t>    d[</a:t>
            </a:r>
            <a:r>
              <a:rPr lang="en-US" sz="1600" dirty="0" err="1"/>
              <a:t>i</a:t>
            </a:r>
            <a:r>
              <a:rPr lang="en-US" sz="1600" dirty="0"/>
              <a:t>] = 10;</a:t>
            </a:r>
          </a:p>
          <a:p>
            <a:r>
              <a:rPr lang="en-US" sz="1600" dirty="0"/>
              <a:t>    c[</a:t>
            </a:r>
            <a:r>
              <a:rPr lang="en-US" sz="1600" dirty="0" err="1"/>
              <a:t>i</a:t>
            </a:r>
            <a:r>
              <a:rPr lang="en-US" sz="1600" dirty="0"/>
              <a:t>] = 0;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vx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 = random(-6, -3);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vy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 = random(3, 6);</a:t>
            </a:r>
          </a:p>
          <a:p>
            <a:r>
              <a:rPr lang="en-US" sz="1600" dirty="0"/>
              <a:t>  }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BE48D-5CFD-1CA7-7A39-EC62C97DD5AA}"/>
              </a:ext>
            </a:extLst>
          </p:cNvPr>
          <p:cNvSpPr txBox="1"/>
          <p:nvPr/>
        </p:nvSpPr>
        <p:spPr>
          <a:xfrm>
            <a:off x="483919" y="794314"/>
            <a:ext cx="5251862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float []</a:t>
            </a:r>
            <a:r>
              <a:rPr lang="en-US" sz="1600" dirty="0" err="1"/>
              <a:t>mx,my,md,mvx,mvy</a:t>
            </a:r>
            <a:r>
              <a:rPr lang="en-US" sz="1600" dirty="0"/>
              <a:t>; // pet</a:t>
            </a:r>
          </a:p>
          <a:p>
            <a:r>
              <a:rPr lang="en-US" sz="1600" dirty="0"/>
              <a:t>int []mc;</a:t>
            </a:r>
          </a:p>
          <a:p>
            <a:r>
              <a:rPr lang="en-US" sz="1600" dirty="0"/>
              <a:t>float []</a:t>
            </a:r>
            <a:r>
              <a:rPr lang="en-US" sz="1600" dirty="0" err="1"/>
              <a:t>cx,cy,cd,cvx,cvy</a:t>
            </a:r>
            <a:r>
              <a:rPr lang="en-US" sz="1600" dirty="0"/>
              <a:t>;// artem</a:t>
            </a:r>
          </a:p>
          <a:p>
            <a:r>
              <a:rPr lang="en-US" sz="1600" dirty="0"/>
              <a:t>int []cc;</a:t>
            </a:r>
          </a:p>
          <a:p>
            <a:r>
              <a:rPr lang="en-US" sz="1600" dirty="0"/>
              <a:t>int N=5;</a:t>
            </a:r>
          </a:p>
          <a:p>
            <a:endParaRPr lang="en-US" sz="1600" dirty="0"/>
          </a:p>
          <a:p>
            <a:r>
              <a:rPr lang="en-US" sz="1600" dirty="0"/>
              <a:t>void setup() {</a:t>
            </a:r>
          </a:p>
          <a:p>
            <a:r>
              <a:rPr lang="en-US" sz="1600" dirty="0"/>
              <a:t>  size(800, 600);</a:t>
            </a:r>
          </a:p>
          <a:p>
            <a:r>
              <a:rPr lang="en-US" sz="1600" dirty="0"/>
              <a:t>  mx = new float[N];</a:t>
            </a:r>
          </a:p>
          <a:p>
            <a:r>
              <a:rPr lang="en-US" sz="1600" dirty="0"/>
              <a:t>  my = new float[N];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mvx</a:t>
            </a:r>
            <a:r>
              <a:rPr lang="en-US" sz="1600" dirty="0"/>
              <a:t> = new float[N];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mvy</a:t>
            </a:r>
            <a:r>
              <a:rPr lang="en-US" sz="1600" dirty="0"/>
              <a:t> = new float[N];</a:t>
            </a:r>
          </a:p>
          <a:p>
            <a:r>
              <a:rPr lang="en-US" sz="1600" dirty="0"/>
              <a:t>  md = new float[N]; mc=new int[N];</a:t>
            </a:r>
          </a:p>
          <a:p>
            <a:r>
              <a:rPr lang="en-US" sz="1600" dirty="0"/>
              <a:t>  cx = new float[N];</a:t>
            </a:r>
          </a:p>
          <a:p>
            <a:r>
              <a:rPr lang="en-US" sz="1600" dirty="0"/>
              <a:t>  cy = new float[N];</a:t>
            </a:r>
          </a:p>
          <a:p>
            <a:r>
              <a:rPr lang="en-US" sz="1600" dirty="0"/>
              <a:t>  cd = new float[N]; cc=new int[N];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cvx</a:t>
            </a:r>
            <a:r>
              <a:rPr lang="en-US" sz="1600" dirty="0"/>
              <a:t> = new float[N];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cvy</a:t>
            </a:r>
            <a:r>
              <a:rPr lang="en-US" sz="1600" dirty="0"/>
              <a:t> = new float[N];</a:t>
            </a:r>
          </a:p>
          <a:p>
            <a:r>
              <a:rPr lang="en-US" sz="1600" dirty="0"/>
              <a:t>  initialize(mx, my, </a:t>
            </a:r>
            <a:r>
              <a:rPr lang="en-US" sz="1600" dirty="0" err="1"/>
              <a:t>mvx</a:t>
            </a:r>
            <a:r>
              <a:rPr lang="en-US" sz="1600" dirty="0"/>
              <a:t>, </a:t>
            </a:r>
            <a:r>
              <a:rPr lang="en-US" sz="1600" dirty="0" err="1"/>
              <a:t>mvy</a:t>
            </a:r>
            <a:r>
              <a:rPr lang="en-US" sz="1600" dirty="0"/>
              <a:t>, md, mc);</a:t>
            </a:r>
          </a:p>
          <a:p>
            <a:r>
              <a:rPr lang="en-US" sz="1600" dirty="0"/>
              <a:t>  initialize(cx, cy, </a:t>
            </a:r>
            <a:r>
              <a:rPr lang="en-US" sz="1600" dirty="0" err="1"/>
              <a:t>cvx</a:t>
            </a:r>
            <a:r>
              <a:rPr lang="en-US" sz="1600" dirty="0"/>
              <a:t>, </a:t>
            </a:r>
            <a:r>
              <a:rPr lang="en-US" sz="1600" dirty="0" err="1"/>
              <a:t>cvy</a:t>
            </a:r>
            <a:r>
              <a:rPr lang="en-US" sz="1600" dirty="0"/>
              <a:t>, cd, cc);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dirty="0"/>
              <a:t>void draw(){</a:t>
            </a:r>
          </a:p>
          <a:p>
            <a:r>
              <a:rPr lang="en-US" sz="1600" dirty="0"/>
              <a:t>  background(50,80,20);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moveMouse</a:t>
            </a:r>
            <a:r>
              <a:rPr lang="en-US" sz="1600" dirty="0"/>
              <a:t>();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moveCheese</a:t>
            </a:r>
            <a:r>
              <a:rPr lang="en-US" sz="1600" dirty="0"/>
              <a:t>();</a:t>
            </a:r>
          </a:p>
          <a:p>
            <a:r>
              <a:rPr lang="en-US" sz="1600" dirty="0"/>
              <a:t>  for (int </a:t>
            </a:r>
            <a:r>
              <a:rPr lang="en-US" sz="1600" dirty="0" err="1"/>
              <a:t>i</a:t>
            </a:r>
            <a:r>
              <a:rPr lang="en-US" sz="1600" dirty="0"/>
              <a:t>=0; </a:t>
            </a:r>
            <a:r>
              <a:rPr lang="en-US" sz="1600" dirty="0" err="1"/>
              <a:t>i</a:t>
            </a:r>
            <a:r>
              <a:rPr lang="en-US" sz="1600" dirty="0"/>
              <a:t>&lt;N; </a:t>
            </a:r>
            <a:r>
              <a:rPr lang="en-US" sz="1600" dirty="0" err="1"/>
              <a:t>i</a:t>
            </a:r>
            <a:r>
              <a:rPr lang="en-US" sz="1600" dirty="0"/>
              <a:t>++) {</a:t>
            </a:r>
          </a:p>
          <a:p>
            <a:r>
              <a:rPr lang="en-US" sz="1600" dirty="0"/>
              <a:t>    pet(mx[</a:t>
            </a:r>
            <a:r>
              <a:rPr lang="en-US" sz="1600" dirty="0" err="1"/>
              <a:t>i</a:t>
            </a:r>
            <a:r>
              <a:rPr lang="en-US" sz="1600" dirty="0"/>
              <a:t>], my[</a:t>
            </a:r>
            <a:r>
              <a:rPr lang="en-US" sz="1600" dirty="0" err="1"/>
              <a:t>i</a:t>
            </a:r>
            <a:r>
              <a:rPr lang="en-US" sz="1600" dirty="0"/>
              <a:t>], md[</a:t>
            </a:r>
            <a:r>
              <a:rPr lang="en-US" sz="1600" dirty="0" err="1"/>
              <a:t>i</a:t>
            </a:r>
            <a:r>
              <a:rPr lang="en-US" sz="1600" dirty="0"/>
              <a:t>], mc[</a:t>
            </a:r>
            <a:r>
              <a:rPr lang="en-US" sz="1600" dirty="0" err="1"/>
              <a:t>i</a:t>
            </a:r>
            <a:r>
              <a:rPr lang="en-US" sz="1600" dirty="0"/>
              <a:t>]);</a:t>
            </a:r>
          </a:p>
          <a:p>
            <a:r>
              <a:rPr lang="en-US" sz="1600" dirty="0"/>
              <a:t>    artem(cx[</a:t>
            </a:r>
            <a:r>
              <a:rPr lang="en-US" sz="1600" dirty="0" err="1"/>
              <a:t>i</a:t>
            </a:r>
            <a:r>
              <a:rPr lang="en-US" sz="1600" dirty="0"/>
              <a:t>], cy[</a:t>
            </a:r>
            <a:r>
              <a:rPr lang="en-US" sz="1600" dirty="0" err="1"/>
              <a:t>i</a:t>
            </a:r>
            <a:r>
              <a:rPr lang="en-US" sz="1600" dirty="0"/>
              <a:t>], cd[</a:t>
            </a:r>
            <a:r>
              <a:rPr lang="en-US" sz="1600" dirty="0" err="1"/>
              <a:t>i</a:t>
            </a:r>
            <a:r>
              <a:rPr lang="en-US" sz="1600" dirty="0"/>
              <a:t>], cc[</a:t>
            </a:r>
            <a:r>
              <a:rPr lang="en-US" sz="1600" dirty="0" err="1"/>
              <a:t>i</a:t>
            </a:r>
            <a:r>
              <a:rPr lang="en-US" sz="1600" dirty="0"/>
              <a:t>]);</a:t>
            </a:r>
          </a:p>
          <a:p>
            <a:r>
              <a:rPr lang="en-US" sz="1600" dirty="0"/>
              <a:t>  }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65599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C3A79-40A3-4CDA-BC4E-9DC011F0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Feeling (and question)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1698DE-F570-CD0C-20B9-BC3F16828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Feeling</a:t>
            </a:r>
          </a:p>
          <a:p>
            <a:pPr lvl="1"/>
            <a:r>
              <a:rPr lang="en-US" dirty="0"/>
              <a:t>Unifying both functions into one saved code and reduced repetition.</a:t>
            </a:r>
            <a:endParaRPr lang="ru-RU" dirty="0"/>
          </a:p>
          <a:p>
            <a:pPr lvl="1"/>
            <a:r>
              <a:rPr lang="en-US" dirty="0"/>
              <a:t>I learned how arrays can handle multiple objects efficiently.</a:t>
            </a:r>
          </a:p>
          <a:p>
            <a:r>
              <a:rPr lang="en-US" dirty="0"/>
              <a:t>Question</a:t>
            </a:r>
          </a:p>
          <a:p>
            <a:pPr lvl="1"/>
            <a:r>
              <a:rPr lang="en-US" dirty="0"/>
              <a:t>Some objects stay near a wall and can't escape. Why is that?</a:t>
            </a:r>
            <a:endParaRPr lang="ru-RU" dirty="0"/>
          </a:p>
          <a:p>
            <a:pPr lvl="1"/>
            <a:r>
              <a:rPr lang="en-US" dirty="0"/>
              <a:t>Answer: They get stuck because the position isn’t corrected after bouncing, so the object keeps flipping direction every frame.</a:t>
            </a:r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8530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F73617-B1F7-EA8A-E9F9-035CC9F3C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38548B-598F-0B60-5E46-A73376A74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What would you do if you added Sprint 5? Write down your idea and you'll get a bonus of up to 5 points. Implementing it will earn you a bonus of up to 5 points.</a:t>
            </a:r>
            <a:br>
              <a:rPr lang="ru-RU" altLang="ko-KR" dirty="0"/>
            </a:br>
            <a:endParaRPr lang="ru-RU" altLang="ko-KR" dirty="0"/>
          </a:p>
          <a:p>
            <a:r>
              <a:rPr lang="en-US" dirty="0"/>
              <a:t>Idea:</a:t>
            </a:r>
            <a:r>
              <a:rPr lang="ru-RU" dirty="0"/>
              <a:t> </a:t>
            </a:r>
            <a:r>
              <a:rPr lang="en-US" dirty="0"/>
              <a:t>I would add random color or speed changes every time an object bounces off a wall.</a:t>
            </a:r>
            <a:r>
              <a:rPr lang="ru-RU" dirty="0"/>
              <a:t> </a:t>
            </a:r>
            <a:r>
              <a:rPr lang="en-US" dirty="0"/>
              <a:t>It would make the movement look more dynamic and unpredictable.</a:t>
            </a:r>
          </a:p>
        </p:txBody>
      </p:sp>
    </p:spTree>
    <p:extLst>
      <p:ext uri="{BB962C8B-B14F-4D97-AF65-F5344CB8AC3E}">
        <p14:creationId xmlns:p14="http://schemas.microsoft.com/office/powerpoint/2010/main" val="222808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A46EA-BA0C-660C-DD68-FE1FD57F7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5</a:t>
            </a:r>
            <a:endParaRPr lang="ru-RU" dirty="0"/>
          </a:p>
        </p:txBody>
      </p:sp>
      <p:pic>
        <p:nvPicPr>
          <p:cNvPr id="6" name="bandicam 2025-10-18 14-14-27-125">
            <a:hlinkClick r:id="" action="ppaction://media"/>
            <a:extLst>
              <a:ext uri="{FF2B5EF4-FFF2-40B4-BE49-F238E27FC236}">
                <a16:creationId xmlns:a16="http://schemas.microsoft.com/office/drawing/2014/main" id="{3F6FE347-C489-5E15-B98A-17E090AA9E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8303" y="1690689"/>
            <a:ext cx="656476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6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334C86-5AA2-A3CD-6B32-973EE3BE155D}"/>
              </a:ext>
            </a:extLst>
          </p:cNvPr>
          <p:cNvSpPr txBox="1"/>
          <p:nvPr/>
        </p:nvSpPr>
        <p:spPr>
          <a:xfrm>
            <a:off x="767282" y="531844"/>
            <a:ext cx="5715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void</a:t>
            </a:r>
            <a:r>
              <a:rPr lang="ru-RU" dirty="0"/>
              <a:t> </a:t>
            </a:r>
            <a:r>
              <a:rPr lang="ru-RU" dirty="0" err="1"/>
              <a:t>moveObject</a:t>
            </a:r>
            <a:r>
              <a:rPr lang="ru-RU" dirty="0"/>
              <a:t>(</a:t>
            </a:r>
            <a:r>
              <a:rPr lang="ru-RU" dirty="0" err="1"/>
              <a:t>float</a:t>
            </a:r>
            <a:r>
              <a:rPr lang="ru-RU" dirty="0"/>
              <a:t>[] x, </a:t>
            </a:r>
            <a:r>
              <a:rPr lang="ru-RU" dirty="0" err="1"/>
              <a:t>float</a:t>
            </a:r>
            <a:r>
              <a:rPr lang="ru-RU" dirty="0"/>
              <a:t>[] y,</a:t>
            </a:r>
          </a:p>
          <a:p>
            <a:r>
              <a:rPr lang="ru-RU" dirty="0"/>
              <a:t>  </a:t>
            </a:r>
            <a:r>
              <a:rPr lang="ru-RU" dirty="0" err="1"/>
              <a:t>float</a:t>
            </a:r>
            <a:r>
              <a:rPr lang="ru-RU" dirty="0"/>
              <a:t>[] </a:t>
            </a:r>
            <a:r>
              <a:rPr lang="ru-RU" dirty="0" err="1"/>
              <a:t>vx</a:t>
            </a:r>
            <a:r>
              <a:rPr lang="ru-RU" dirty="0"/>
              <a:t>, </a:t>
            </a:r>
            <a:r>
              <a:rPr lang="ru-RU" dirty="0" err="1"/>
              <a:t>float</a:t>
            </a:r>
            <a:r>
              <a:rPr lang="ru-RU" dirty="0"/>
              <a:t>[] </a:t>
            </a:r>
            <a:r>
              <a:rPr lang="ru-RU" dirty="0" err="1"/>
              <a:t>vy</a:t>
            </a:r>
            <a:r>
              <a:rPr lang="ru-RU" dirty="0"/>
              <a:t>, </a:t>
            </a:r>
            <a:r>
              <a:rPr lang="ru-RU" dirty="0" err="1"/>
              <a:t>float</a:t>
            </a:r>
            <a:r>
              <a:rPr lang="ru-RU" dirty="0"/>
              <a:t>[] d, </a:t>
            </a:r>
            <a:r>
              <a:rPr lang="ru-RU" dirty="0" err="1"/>
              <a:t>int</a:t>
            </a:r>
            <a:r>
              <a:rPr lang="ru-RU" dirty="0"/>
              <a:t>[] c) {</a:t>
            </a:r>
          </a:p>
          <a:p>
            <a:r>
              <a:rPr lang="ru-RU" dirty="0"/>
              <a:t>  </a:t>
            </a:r>
            <a:r>
              <a:rPr lang="ru-RU" dirty="0" err="1"/>
              <a:t>for</a:t>
            </a:r>
            <a:r>
              <a:rPr lang="ru-RU" dirty="0"/>
              <a:t> (</a:t>
            </a:r>
            <a:r>
              <a:rPr lang="ru-RU" dirty="0" err="1"/>
              <a:t>int</a:t>
            </a:r>
            <a:r>
              <a:rPr lang="ru-RU" dirty="0"/>
              <a:t> i = 0; i &lt; N; i++) {</a:t>
            </a:r>
          </a:p>
          <a:p>
            <a:r>
              <a:rPr lang="ru-RU" dirty="0"/>
              <a:t>    </a:t>
            </a:r>
            <a:r>
              <a:rPr lang="ru-RU" dirty="0" err="1"/>
              <a:t>if</a:t>
            </a:r>
            <a:r>
              <a:rPr lang="ru-RU" dirty="0"/>
              <a:t> (x[i] &gt; </a:t>
            </a:r>
            <a:r>
              <a:rPr lang="ru-RU" dirty="0" err="1"/>
              <a:t>width</a:t>
            </a:r>
            <a:r>
              <a:rPr lang="ru-RU" dirty="0"/>
              <a:t> - 50 || x[i] &lt; 50) {</a:t>
            </a:r>
          </a:p>
          <a:p>
            <a:r>
              <a:rPr lang="ru-RU" dirty="0"/>
              <a:t>      </a:t>
            </a:r>
            <a:r>
              <a:rPr lang="ru-RU" dirty="0" err="1"/>
              <a:t>vx</a:t>
            </a:r>
            <a:r>
              <a:rPr lang="ru-RU" dirty="0"/>
              <a:t>[i] = -</a:t>
            </a:r>
            <a:r>
              <a:rPr lang="ru-RU" dirty="0" err="1"/>
              <a:t>vx</a:t>
            </a:r>
            <a:r>
              <a:rPr lang="ru-RU" dirty="0"/>
              <a:t>[i];</a:t>
            </a:r>
          </a:p>
          <a:p>
            <a:r>
              <a:rPr lang="ru-RU" dirty="0"/>
              <a:t>      c[i] = </a:t>
            </a:r>
            <a:r>
              <a:rPr lang="ru-RU" dirty="0" err="1"/>
              <a:t>int</a:t>
            </a:r>
            <a:r>
              <a:rPr lang="ru-RU" dirty="0"/>
              <a:t>(</a:t>
            </a:r>
            <a:r>
              <a:rPr lang="ru-RU" dirty="0" err="1"/>
              <a:t>random</a:t>
            </a:r>
            <a:r>
              <a:rPr lang="ru-RU" dirty="0"/>
              <a:t>(2));       // </a:t>
            </a:r>
            <a:r>
              <a:rPr lang="ru-RU" dirty="0" err="1"/>
              <a:t>random</a:t>
            </a:r>
            <a:r>
              <a:rPr lang="ru-RU" dirty="0"/>
              <a:t> </a:t>
            </a:r>
            <a:r>
              <a:rPr lang="ru-RU" dirty="0" err="1"/>
              <a:t>color</a:t>
            </a:r>
            <a:endParaRPr lang="ru-RU" dirty="0"/>
          </a:p>
          <a:p>
            <a:r>
              <a:rPr lang="ru-RU" dirty="0"/>
              <a:t>      </a:t>
            </a:r>
            <a:r>
              <a:rPr lang="ru-RU" dirty="0" err="1"/>
              <a:t>vx</a:t>
            </a:r>
            <a:r>
              <a:rPr lang="ru-RU" dirty="0"/>
              <a:t>[i] *= </a:t>
            </a:r>
            <a:r>
              <a:rPr lang="ru-RU" dirty="0" err="1"/>
              <a:t>random</a:t>
            </a:r>
            <a:r>
              <a:rPr lang="ru-RU" dirty="0"/>
              <a:t>(0.8, 1.3);   // </a:t>
            </a:r>
            <a:r>
              <a:rPr lang="ru-RU" dirty="0" err="1"/>
              <a:t>random</a:t>
            </a:r>
            <a:r>
              <a:rPr lang="ru-RU" dirty="0"/>
              <a:t> </a:t>
            </a:r>
            <a:r>
              <a:rPr lang="ru-RU" dirty="0" err="1"/>
              <a:t>speed</a:t>
            </a:r>
            <a:r>
              <a:rPr lang="ru-RU" dirty="0"/>
              <a:t> </a:t>
            </a:r>
            <a:r>
              <a:rPr lang="ru-RU" dirty="0" err="1"/>
              <a:t>change</a:t>
            </a:r>
            <a:endParaRPr lang="ru-RU" dirty="0"/>
          </a:p>
          <a:p>
            <a:r>
              <a:rPr lang="ru-RU" dirty="0"/>
              <a:t>    }</a:t>
            </a:r>
          </a:p>
          <a:p>
            <a:endParaRPr lang="ru-RU" dirty="0"/>
          </a:p>
          <a:p>
            <a:r>
              <a:rPr lang="ru-RU" dirty="0"/>
              <a:t>    </a:t>
            </a:r>
            <a:r>
              <a:rPr lang="ru-RU" dirty="0" err="1"/>
              <a:t>if</a:t>
            </a:r>
            <a:r>
              <a:rPr lang="ru-RU" dirty="0"/>
              <a:t> (y[i] &gt; </a:t>
            </a:r>
            <a:r>
              <a:rPr lang="ru-RU" dirty="0" err="1"/>
              <a:t>height</a:t>
            </a:r>
            <a:r>
              <a:rPr lang="ru-RU" dirty="0"/>
              <a:t> - 50 || y[i] &lt; 50) {</a:t>
            </a:r>
          </a:p>
          <a:p>
            <a:r>
              <a:rPr lang="ru-RU" dirty="0"/>
              <a:t>      </a:t>
            </a:r>
            <a:r>
              <a:rPr lang="ru-RU" dirty="0" err="1"/>
              <a:t>vy</a:t>
            </a:r>
            <a:r>
              <a:rPr lang="ru-RU" dirty="0"/>
              <a:t>[i] = -</a:t>
            </a:r>
            <a:r>
              <a:rPr lang="ru-RU" dirty="0" err="1"/>
              <a:t>vy</a:t>
            </a:r>
            <a:r>
              <a:rPr lang="ru-RU" dirty="0"/>
              <a:t>[i];</a:t>
            </a:r>
          </a:p>
          <a:p>
            <a:r>
              <a:rPr lang="ru-RU" dirty="0"/>
              <a:t>      d[i] *= 0.9;</a:t>
            </a:r>
          </a:p>
          <a:p>
            <a:r>
              <a:rPr lang="ru-RU" dirty="0"/>
              <a:t>      c[i] = </a:t>
            </a:r>
            <a:r>
              <a:rPr lang="ru-RU" dirty="0" err="1"/>
              <a:t>int</a:t>
            </a:r>
            <a:r>
              <a:rPr lang="ru-RU" dirty="0"/>
              <a:t>(</a:t>
            </a:r>
            <a:r>
              <a:rPr lang="ru-RU" dirty="0" err="1"/>
              <a:t>random</a:t>
            </a:r>
            <a:r>
              <a:rPr lang="ru-RU" dirty="0"/>
              <a:t>(2));       // </a:t>
            </a:r>
            <a:r>
              <a:rPr lang="ru-RU" dirty="0" err="1"/>
              <a:t>also</a:t>
            </a:r>
            <a:r>
              <a:rPr lang="ru-RU" dirty="0"/>
              <a:t> </a:t>
            </a:r>
            <a:r>
              <a:rPr lang="ru-RU" dirty="0" err="1"/>
              <a:t>change</a:t>
            </a:r>
            <a:r>
              <a:rPr lang="ru-RU" dirty="0"/>
              <a:t> </a:t>
            </a:r>
            <a:r>
              <a:rPr lang="ru-RU" dirty="0" err="1"/>
              <a:t>color</a:t>
            </a:r>
            <a:endParaRPr lang="ru-RU" dirty="0"/>
          </a:p>
          <a:p>
            <a:r>
              <a:rPr lang="ru-RU" dirty="0"/>
              <a:t>      </a:t>
            </a:r>
            <a:r>
              <a:rPr lang="ru-RU" dirty="0" err="1"/>
              <a:t>vy</a:t>
            </a:r>
            <a:r>
              <a:rPr lang="ru-RU" dirty="0"/>
              <a:t>[i] *= </a:t>
            </a:r>
            <a:r>
              <a:rPr lang="ru-RU" dirty="0" err="1"/>
              <a:t>random</a:t>
            </a:r>
            <a:r>
              <a:rPr lang="ru-RU" dirty="0"/>
              <a:t>(0.8, 1.3);   //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random</a:t>
            </a:r>
            <a:r>
              <a:rPr lang="ru-RU" dirty="0"/>
              <a:t> </a:t>
            </a:r>
            <a:r>
              <a:rPr lang="ru-RU" dirty="0" err="1"/>
              <a:t>speed</a:t>
            </a:r>
            <a:endParaRPr lang="ru-RU" dirty="0"/>
          </a:p>
          <a:p>
            <a:r>
              <a:rPr lang="ru-RU" dirty="0"/>
              <a:t>    }</a:t>
            </a:r>
          </a:p>
          <a:p>
            <a:endParaRPr lang="ru-RU" dirty="0"/>
          </a:p>
          <a:p>
            <a:r>
              <a:rPr lang="ru-RU" dirty="0"/>
              <a:t>    x[i] += </a:t>
            </a:r>
            <a:r>
              <a:rPr lang="ru-RU" dirty="0" err="1"/>
              <a:t>vx</a:t>
            </a:r>
            <a:r>
              <a:rPr lang="ru-RU" dirty="0"/>
              <a:t>[i];</a:t>
            </a:r>
          </a:p>
          <a:p>
            <a:r>
              <a:rPr lang="ru-RU" dirty="0"/>
              <a:t>    y[i] += </a:t>
            </a:r>
            <a:r>
              <a:rPr lang="ru-RU" dirty="0" err="1"/>
              <a:t>vy</a:t>
            </a:r>
            <a:r>
              <a:rPr lang="ru-RU" dirty="0"/>
              <a:t>[i];</a:t>
            </a:r>
          </a:p>
          <a:p>
            <a:r>
              <a:rPr lang="ru-RU" dirty="0"/>
              <a:t>  }</a:t>
            </a:r>
          </a:p>
          <a:p>
            <a:r>
              <a:rPr lang="ru-RU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56664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66A7E-FDE2-7D7A-D7AC-67168DA84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All source code</a:t>
            </a:r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94EBD1-97E3-0FEB-92DF-B85CBA9B69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835675" y="3056100"/>
            <a:ext cx="628248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full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uploaded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GitHub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https://github.com/brevno-project/Java</a:t>
            </a:r>
            <a:endParaRPr kumimoji="0" lang="en-US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77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C629B-6DE1-80A0-1AD2-65848C80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1: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7CB03D-6283-A1C0-5CD9-D5577721B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Display the mouse and cheese characters. The position is indicated by the variables (x, y) and the size is indicated by the variable d, respectively.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9F4647-1D81-415C-2DEC-4D484D5FCF36}"/>
              </a:ext>
            </a:extLst>
          </p:cNvPr>
          <p:cNvSpPr txBox="1"/>
          <p:nvPr/>
        </p:nvSpPr>
        <p:spPr>
          <a:xfrm>
            <a:off x="3711410" y="3164681"/>
            <a:ext cx="415896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}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void pet(float </a:t>
            </a:r>
            <a:r>
              <a:rPr 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x,float</a:t>
            </a:r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y, float d){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fill(255,160,60);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circle(</a:t>
            </a:r>
            <a:r>
              <a:rPr 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x,y,d</a:t>
            </a:r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*10);                   // face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ellipse(</a:t>
            </a:r>
            <a:r>
              <a:rPr 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x,y+d,d</a:t>
            </a:r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*5,d*4);             // muzzle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fill(0);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ellipse(x,y-0.5*</a:t>
            </a:r>
            <a:r>
              <a:rPr 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d,d</a:t>
            </a:r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*2,d);           // nose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circle(</a:t>
            </a:r>
            <a:r>
              <a:rPr 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x+d</a:t>
            </a:r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*2,y-d*2,0.5*d);          // right eye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circle(x-d*2,y-d*2,0.5*d);          // left eye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D322F-9557-A890-34A0-8E6B285D008F}"/>
              </a:ext>
            </a:extLst>
          </p:cNvPr>
          <p:cNvSpPr txBox="1"/>
          <p:nvPr/>
        </p:nvSpPr>
        <p:spPr>
          <a:xfrm>
            <a:off x="7870371" y="3417202"/>
            <a:ext cx="4111831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void artem(float x, float y, float d){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fill(255,220,180);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</a:t>
            </a:r>
            <a:r>
              <a:rPr 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strokeWeight</a:t>
            </a:r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(2);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triangle(x-15*d,y+20*d, x+15*d,y+20*d, </a:t>
            </a:r>
            <a:r>
              <a:rPr 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x,y</a:t>
            </a:r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); // body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fill(255);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</a:t>
            </a:r>
            <a:r>
              <a:rPr 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rect</a:t>
            </a:r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(x-5*d,y+9*d,4*d,2*d);                   // left eye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</a:t>
            </a:r>
            <a:r>
              <a:rPr 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rect</a:t>
            </a:r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(x+1*d,y+9*d,4*d,2*d);                   // right eye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stroke(0);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line(x+1*d,y+8*d,x+5*d,y+8*d);               // eyebrow right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line(x-5*d,y+8*d,x-1*d,y+8*d);               // eyebrow left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fill(40,150,180);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circle(x-2.7*d,y+10*d,1.4*d);                // pupil left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circle(x+3.4*d,y+10*d,1.6*d);                // pupil right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fill(255);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ellipse(x,y+16*d,8*d,3*d);                   // mouth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fill(240);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</a:t>
            </a:r>
            <a:r>
              <a:rPr 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rect</a:t>
            </a:r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(x-0.5*d,y+14.6*d,1.5*d,2*d);            // tooth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68DBE8-5900-2889-2527-F7A39C73BA43}"/>
              </a:ext>
            </a:extLst>
          </p:cNvPr>
          <p:cNvSpPr txBox="1"/>
          <p:nvPr/>
        </p:nvSpPr>
        <p:spPr>
          <a:xfrm>
            <a:off x="411678" y="3205850"/>
            <a:ext cx="316427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float </a:t>
            </a:r>
            <a:r>
              <a:rPr 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mx,my,md</a:t>
            </a:r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; // pet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float </a:t>
            </a:r>
            <a:r>
              <a:rPr lang="en-US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cx,cy,cd</a:t>
            </a:r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; // artem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void setup() {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size(800, 600);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mx=random(width);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my=random(height);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md=10;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cx=random(width);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cy=random(height);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cd=5;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 background(255,244,189);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pet(mx, my, md);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  artem(cx, cy, cd);</a:t>
            </a:r>
          </a:p>
          <a:p>
            <a:r>
              <a:rPr lang="en-US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103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8AFEA2-0EEB-E224-5680-5453E2832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5460" y="965200"/>
            <a:ext cx="6721079" cy="4372239"/>
          </a:xfrm>
        </p:spPr>
      </p:pic>
    </p:spTree>
    <p:extLst>
      <p:ext uri="{BB962C8B-B14F-4D97-AF65-F5344CB8AC3E}">
        <p14:creationId xmlns:p14="http://schemas.microsoft.com/office/powerpoint/2010/main" val="1517527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87B87-A7E1-FA67-2A8D-AD72FB0D3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2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83920C-38F6-CA30-108F-6C8CC2A6A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Make the two objects bounce and move when they collide with the left and right walls and the top and bottom walls.</a:t>
            </a:r>
          </a:p>
          <a:p>
            <a:pPr lvl="1"/>
            <a:r>
              <a:rPr lang="en-US" altLang="ko-KR" dirty="0"/>
              <a:t>Variables: Add a velocity vector (</a:t>
            </a:r>
            <a:r>
              <a:rPr lang="en-US" altLang="ko-KR" dirty="0" err="1"/>
              <a:t>vx</a:t>
            </a:r>
            <a:r>
              <a:rPr lang="en-US" altLang="ko-KR" dirty="0"/>
              <a:t>, </a:t>
            </a:r>
            <a:r>
              <a:rPr lang="en-US" altLang="ko-KR" dirty="0" err="1"/>
              <a:t>vy</a:t>
            </a:r>
            <a:r>
              <a:rPr lang="en-US" altLang="ko-KR" dirty="0"/>
              <a:t>).</a:t>
            </a:r>
          </a:p>
          <a:p>
            <a:pPr lvl="1"/>
            <a:r>
              <a:rPr lang="en-US" altLang="ko-KR" dirty="0"/>
              <a:t>Functions:</a:t>
            </a:r>
          </a:p>
          <a:p>
            <a:pPr lvl="2"/>
            <a:r>
              <a:rPr lang="en-US" altLang="ko-KR" dirty="0"/>
              <a:t>Implement movement using draw().</a:t>
            </a:r>
          </a:p>
          <a:p>
            <a:pPr lvl="2"/>
            <a:r>
              <a:rPr lang="en-US" altLang="ko-KR" dirty="0"/>
              <a:t>Add </a:t>
            </a:r>
            <a:r>
              <a:rPr lang="en-US" altLang="ko-KR" dirty="0" err="1"/>
              <a:t>moveMouse</a:t>
            </a:r>
            <a:r>
              <a:rPr lang="en-US" altLang="ko-KR" dirty="0"/>
              <a:t>() and </a:t>
            </a:r>
            <a:r>
              <a:rPr lang="en-US" altLang="ko-KR" dirty="0" err="1"/>
              <a:t>moveCheese</a:t>
            </a:r>
            <a:r>
              <a:rPr lang="en-US" altLang="ko-KR" dirty="0"/>
              <a:t>() to move each object..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00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7DC9DA-7C10-C0D7-A1F3-F15240F042D8}"/>
              </a:ext>
            </a:extLst>
          </p:cNvPr>
          <p:cNvSpPr txBox="1"/>
          <p:nvPr/>
        </p:nvSpPr>
        <p:spPr>
          <a:xfrm>
            <a:off x="3601224" y="1456265"/>
            <a:ext cx="3287598" cy="4524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void </a:t>
            </a:r>
            <a:r>
              <a:rPr lang="en-US" dirty="0" err="1"/>
              <a:t>moveMouse</a:t>
            </a:r>
            <a:r>
              <a:rPr lang="en-US" dirty="0"/>
              <a:t>(){</a:t>
            </a:r>
          </a:p>
          <a:p>
            <a:r>
              <a:rPr lang="en-US" dirty="0"/>
              <a:t>  mx += </a:t>
            </a:r>
            <a:r>
              <a:rPr lang="en-US" dirty="0" err="1"/>
              <a:t>mvx</a:t>
            </a:r>
            <a:r>
              <a:rPr lang="en-US" dirty="0"/>
              <a:t>;</a:t>
            </a:r>
          </a:p>
          <a:p>
            <a:r>
              <a:rPr lang="en-US" dirty="0"/>
              <a:t>  my += </a:t>
            </a:r>
            <a:r>
              <a:rPr lang="en-US" dirty="0" err="1"/>
              <a:t>mvy</a:t>
            </a:r>
            <a:r>
              <a:rPr lang="en-US" dirty="0"/>
              <a:t>;</a:t>
            </a:r>
          </a:p>
          <a:p>
            <a:r>
              <a:rPr lang="en-US" dirty="0"/>
              <a:t>  if(mx&gt;width-50 || mx&lt;50) </a:t>
            </a:r>
            <a:r>
              <a:rPr lang="en-US" dirty="0" err="1"/>
              <a:t>mvx</a:t>
            </a:r>
            <a:r>
              <a:rPr lang="en-US" dirty="0"/>
              <a:t> = -</a:t>
            </a:r>
            <a:r>
              <a:rPr lang="en-US" dirty="0" err="1"/>
              <a:t>mvx</a:t>
            </a:r>
            <a:r>
              <a:rPr lang="en-US" dirty="0"/>
              <a:t>;</a:t>
            </a:r>
          </a:p>
          <a:p>
            <a:r>
              <a:rPr lang="en-US" dirty="0"/>
              <a:t>  if(my&gt;height-50 || my&lt;50) </a:t>
            </a:r>
            <a:r>
              <a:rPr lang="en-US" dirty="0" err="1"/>
              <a:t>mvy</a:t>
            </a:r>
            <a:r>
              <a:rPr lang="en-US" dirty="0"/>
              <a:t> = -</a:t>
            </a:r>
            <a:r>
              <a:rPr lang="en-US" dirty="0" err="1"/>
              <a:t>mvy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void </a:t>
            </a:r>
            <a:r>
              <a:rPr lang="en-US" dirty="0" err="1"/>
              <a:t>moveCheese</a:t>
            </a:r>
            <a:r>
              <a:rPr lang="en-US" dirty="0"/>
              <a:t>(){</a:t>
            </a:r>
          </a:p>
          <a:p>
            <a:r>
              <a:rPr lang="en-US" dirty="0"/>
              <a:t>  cx += </a:t>
            </a:r>
            <a:r>
              <a:rPr lang="en-US" dirty="0" err="1"/>
              <a:t>cvx</a:t>
            </a:r>
            <a:r>
              <a:rPr lang="en-US" dirty="0"/>
              <a:t>;</a:t>
            </a:r>
          </a:p>
          <a:p>
            <a:r>
              <a:rPr lang="en-US" dirty="0"/>
              <a:t>  cy += </a:t>
            </a:r>
            <a:r>
              <a:rPr lang="en-US" dirty="0" err="1"/>
              <a:t>cvy</a:t>
            </a:r>
            <a:r>
              <a:rPr lang="en-US" dirty="0"/>
              <a:t>;</a:t>
            </a:r>
          </a:p>
          <a:p>
            <a:r>
              <a:rPr lang="en-US" dirty="0"/>
              <a:t>  if(cx&gt;width-50 || cx&lt;50) </a:t>
            </a:r>
            <a:r>
              <a:rPr lang="en-US" dirty="0" err="1"/>
              <a:t>cvx</a:t>
            </a:r>
            <a:r>
              <a:rPr lang="en-US" dirty="0"/>
              <a:t> = -</a:t>
            </a:r>
            <a:r>
              <a:rPr lang="en-US" dirty="0" err="1"/>
              <a:t>cvx</a:t>
            </a:r>
            <a:r>
              <a:rPr lang="en-US" dirty="0"/>
              <a:t>;</a:t>
            </a:r>
          </a:p>
          <a:p>
            <a:r>
              <a:rPr lang="en-US" dirty="0"/>
              <a:t>  if(cy&gt;height-50 || cy&lt;50) </a:t>
            </a:r>
            <a:r>
              <a:rPr lang="en-US" dirty="0" err="1"/>
              <a:t>cvy</a:t>
            </a:r>
            <a:r>
              <a:rPr lang="en-US" dirty="0"/>
              <a:t> = -</a:t>
            </a:r>
            <a:r>
              <a:rPr lang="en-US" dirty="0" err="1"/>
              <a:t>cvy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B2E7BA-E12E-1D45-E700-C170AC8249FE}"/>
              </a:ext>
            </a:extLst>
          </p:cNvPr>
          <p:cNvSpPr txBox="1"/>
          <p:nvPr/>
        </p:nvSpPr>
        <p:spPr>
          <a:xfrm>
            <a:off x="159939" y="1456265"/>
            <a:ext cx="3992708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float </a:t>
            </a:r>
            <a:r>
              <a:rPr lang="en-US" dirty="0" err="1"/>
              <a:t>mx,my,md,mvx,mvy</a:t>
            </a:r>
            <a:r>
              <a:rPr lang="en-US" dirty="0"/>
              <a:t>; // pet</a:t>
            </a:r>
          </a:p>
          <a:p>
            <a:r>
              <a:rPr lang="en-US" dirty="0"/>
              <a:t>float </a:t>
            </a:r>
            <a:r>
              <a:rPr lang="en-US" dirty="0" err="1"/>
              <a:t>cx,cy,cd,cvx,cvy</a:t>
            </a:r>
            <a:r>
              <a:rPr lang="en-US" dirty="0"/>
              <a:t>; // artem</a:t>
            </a:r>
          </a:p>
          <a:p>
            <a:r>
              <a:rPr lang="en-US" dirty="0"/>
              <a:t>// artem</a:t>
            </a:r>
          </a:p>
          <a:p>
            <a:r>
              <a:rPr lang="en-US" dirty="0"/>
              <a:t>void setup() {</a:t>
            </a:r>
          </a:p>
          <a:p>
            <a:r>
              <a:rPr lang="en-US" dirty="0"/>
              <a:t>  size(800, 600);</a:t>
            </a:r>
          </a:p>
          <a:p>
            <a:r>
              <a:rPr lang="en-US" dirty="0"/>
              <a:t>mx = random(width);</a:t>
            </a:r>
          </a:p>
          <a:p>
            <a:r>
              <a:rPr lang="en-US" dirty="0"/>
              <a:t>  my = random(height);</a:t>
            </a:r>
          </a:p>
          <a:p>
            <a:r>
              <a:rPr lang="en-US" dirty="0"/>
              <a:t>  </a:t>
            </a:r>
            <a:r>
              <a:rPr lang="en-US" dirty="0" err="1"/>
              <a:t>mvx</a:t>
            </a:r>
            <a:r>
              <a:rPr lang="en-US" dirty="0"/>
              <a:t> = random(3,6);</a:t>
            </a:r>
          </a:p>
          <a:p>
            <a:r>
              <a:rPr lang="en-US" dirty="0"/>
              <a:t>  </a:t>
            </a:r>
            <a:r>
              <a:rPr lang="en-US" dirty="0" err="1"/>
              <a:t>mvy</a:t>
            </a:r>
            <a:r>
              <a:rPr lang="en-US" dirty="0"/>
              <a:t> = random(3,6);</a:t>
            </a:r>
          </a:p>
          <a:p>
            <a:r>
              <a:rPr lang="en-US" dirty="0"/>
              <a:t>  md = 10;</a:t>
            </a:r>
          </a:p>
          <a:p>
            <a:r>
              <a:rPr lang="en-US" dirty="0"/>
              <a:t>  cx = random(width);</a:t>
            </a:r>
          </a:p>
          <a:p>
            <a:r>
              <a:rPr lang="en-US" dirty="0"/>
              <a:t>  cy = random(height);</a:t>
            </a:r>
          </a:p>
          <a:p>
            <a:r>
              <a:rPr lang="en-US" dirty="0"/>
              <a:t>   cd = 5;</a:t>
            </a:r>
          </a:p>
          <a:p>
            <a:r>
              <a:rPr lang="en-US" dirty="0"/>
              <a:t>  </a:t>
            </a:r>
            <a:r>
              <a:rPr lang="en-US" dirty="0" err="1"/>
              <a:t>cvx</a:t>
            </a:r>
            <a:r>
              <a:rPr lang="en-US" dirty="0"/>
              <a:t> = random(3,6);</a:t>
            </a:r>
          </a:p>
          <a:p>
            <a:r>
              <a:rPr lang="en-US" dirty="0"/>
              <a:t>  </a:t>
            </a:r>
            <a:r>
              <a:rPr lang="en-US" dirty="0" err="1"/>
              <a:t>cvy</a:t>
            </a:r>
            <a:r>
              <a:rPr lang="en-US" dirty="0"/>
              <a:t> = random(3,6);</a:t>
            </a:r>
          </a:p>
          <a:p>
            <a:r>
              <a:rPr lang="en-US" dirty="0"/>
              <a:t>   background(255,244,189);</a:t>
            </a:r>
          </a:p>
          <a:p>
            <a:r>
              <a:rPr lang="en-US" dirty="0"/>
              <a:t>  pet(mx, my, md);</a:t>
            </a:r>
          </a:p>
          <a:p>
            <a:r>
              <a:rPr lang="en-US" dirty="0"/>
              <a:t>  artem(cx, cy, cd);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void draw(){</a:t>
            </a:r>
          </a:p>
          <a:p>
            <a:r>
              <a:rPr lang="en-US" dirty="0"/>
              <a:t>  background(50,80,20);</a:t>
            </a:r>
          </a:p>
          <a:p>
            <a:r>
              <a:rPr lang="en-US" dirty="0"/>
              <a:t>  </a:t>
            </a:r>
            <a:r>
              <a:rPr lang="en-US" dirty="0" err="1"/>
              <a:t>moveMouse</a:t>
            </a:r>
            <a:r>
              <a:rPr lang="en-US" dirty="0"/>
              <a:t>();</a:t>
            </a:r>
          </a:p>
          <a:p>
            <a:r>
              <a:rPr lang="en-US" dirty="0"/>
              <a:t>  </a:t>
            </a:r>
            <a:r>
              <a:rPr lang="en-US" dirty="0" err="1"/>
              <a:t>moveCheese</a:t>
            </a:r>
            <a:r>
              <a:rPr lang="en-US" dirty="0"/>
              <a:t>();</a:t>
            </a:r>
          </a:p>
          <a:p>
            <a:r>
              <a:rPr lang="en-US" dirty="0"/>
              <a:t>  pet(</a:t>
            </a:r>
            <a:r>
              <a:rPr lang="en-US" dirty="0" err="1"/>
              <a:t>mx,my,md</a:t>
            </a:r>
            <a:r>
              <a:rPr lang="en-US" dirty="0"/>
              <a:t>);</a:t>
            </a:r>
          </a:p>
          <a:p>
            <a:r>
              <a:rPr lang="en-US" dirty="0"/>
              <a:t>  artem(</a:t>
            </a:r>
            <a:r>
              <a:rPr lang="en-US" dirty="0" err="1"/>
              <a:t>cx,cy,cd</a:t>
            </a:r>
            <a:r>
              <a:rPr lang="en-US" dirty="0"/>
              <a:t>);  </a:t>
            </a:r>
          </a:p>
          <a:p>
            <a:r>
              <a:rPr lang="en-US" dirty="0"/>
              <a:t>}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bandicam 2025-10-15 21-07-15-074">
            <a:hlinkClick r:id="" action="ppaction://media"/>
            <a:extLst>
              <a:ext uri="{FF2B5EF4-FFF2-40B4-BE49-F238E27FC236}">
                <a16:creationId xmlns:a16="http://schemas.microsoft.com/office/drawing/2014/main" id="{FC801C4A-45D1-660C-A1CC-9D8D21D3C1E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46978" y="1456265"/>
            <a:ext cx="5245022" cy="4128836"/>
          </a:xfr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0C0B962C-E293-6ECC-F1D2-505986C2E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Sprint 2:</a:t>
            </a:r>
          </a:p>
        </p:txBody>
      </p:sp>
    </p:spTree>
    <p:extLst>
      <p:ext uri="{BB962C8B-B14F-4D97-AF65-F5344CB8AC3E}">
        <p14:creationId xmlns:p14="http://schemas.microsoft.com/office/powerpoint/2010/main" val="92047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A58A6-1B07-0753-EEB1-00E2FA57A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Sprint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1D5934-57EB-9306-664D-0DC4955D5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Sprint 3: Change the color when they collide with the left and right walls, and shrink when they collide with the top and bottom walls.</a:t>
            </a:r>
          </a:p>
          <a:p>
            <a:r>
              <a:rPr lang="en-US" dirty="0"/>
              <a:t>Variable: add one more variable for color</a:t>
            </a:r>
          </a:p>
          <a:p>
            <a:r>
              <a:rPr lang="en-US" dirty="0"/>
              <a:t>Function:</a:t>
            </a:r>
          </a:p>
          <a:p>
            <a:pPr lvl="1"/>
            <a:r>
              <a:rPr lang="en-US" dirty="0"/>
              <a:t>Modify mouse( ) and Cheese( ) for color changing</a:t>
            </a:r>
          </a:p>
          <a:p>
            <a:pPr lvl="1"/>
            <a:r>
              <a:rPr lang="en-US" dirty="0"/>
              <a:t>Modify </a:t>
            </a:r>
            <a:r>
              <a:rPr lang="en-US" dirty="0" err="1"/>
              <a:t>mouseMove</a:t>
            </a:r>
            <a:r>
              <a:rPr lang="en-US" dirty="0"/>
              <a:t>( ) and Cheese( ) for color/size changing </a:t>
            </a:r>
          </a:p>
        </p:txBody>
      </p:sp>
    </p:spTree>
    <p:extLst>
      <p:ext uri="{BB962C8B-B14F-4D97-AF65-F5344CB8AC3E}">
        <p14:creationId xmlns:p14="http://schemas.microsoft.com/office/powerpoint/2010/main" val="3712795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2351C34-71B1-594C-D9DF-51B7CE8497DD}"/>
              </a:ext>
            </a:extLst>
          </p:cNvPr>
          <p:cNvSpPr txBox="1">
            <a:spLocks/>
          </p:cNvSpPr>
          <p:nvPr/>
        </p:nvSpPr>
        <p:spPr>
          <a:xfrm>
            <a:off x="1007533" y="427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Sprint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endParaRPr lang="en-US" dirty="0"/>
          </a:p>
        </p:txBody>
      </p:sp>
      <p:pic>
        <p:nvPicPr>
          <p:cNvPr id="7" name="bandicam 2025-10-16 11-45-21-595">
            <a:hlinkClick r:id="" action="ppaction://media"/>
            <a:extLst>
              <a:ext uri="{FF2B5EF4-FFF2-40B4-BE49-F238E27FC236}">
                <a16:creationId xmlns:a16="http://schemas.microsoft.com/office/drawing/2014/main" id="{577172C3-CD8D-3891-9B2F-6ACB4609A1E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4667" y="1368328"/>
            <a:ext cx="6353705" cy="5001582"/>
          </a:xfrm>
        </p:spPr>
      </p:pic>
    </p:spTree>
    <p:extLst>
      <p:ext uri="{BB962C8B-B14F-4D97-AF65-F5344CB8AC3E}">
        <p14:creationId xmlns:p14="http://schemas.microsoft.com/office/powerpoint/2010/main" val="152497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3567DD-12E3-C1C4-B844-FCD667EB97F2}"/>
              </a:ext>
            </a:extLst>
          </p:cNvPr>
          <p:cNvSpPr txBox="1"/>
          <p:nvPr/>
        </p:nvSpPr>
        <p:spPr>
          <a:xfrm>
            <a:off x="555543" y="582067"/>
            <a:ext cx="4443969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float </a:t>
            </a:r>
            <a:r>
              <a:rPr lang="en-US" sz="1600" dirty="0" err="1"/>
              <a:t>mx,my,md,mvx,mvy,mc</a:t>
            </a:r>
            <a:r>
              <a:rPr lang="en-US" sz="1600" dirty="0"/>
              <a:t>; // pet</a:t>
            </a:r>
          </a:p>
          <a:p>
            <a:r>
              <a:rPr lang="en-US" sz="1600" dirty="0"/>
              <a:t>float </a:t>
            </a:r>
            <a:r>
              <a:rPr lang="en-US" sz="1600" dirty="0" err="1"/>
              <a:t>cx,cy,cd,cvx,cvy,cc</a:t>
            </a:r>
            <a:r>
              <a:rPr lang="en-US" sz="1600" dirty="0"/>
              <a:t>; // artem</a:t>
            </a:r>
          </a:p>
          <a:p>
            <a:r>
              <a:rPr lang="en-US" sz="1600" dirty="0"/>
              <a:t>// artem</a:t>
            </a:r>
          </a:p>
          <a:p>
            <a:r>
              <a:rPr lang="en-US" sz="1600" dirty="0"/>
              <a:t>void setup() {</a:t>
            </a:r>
          </a:p>
          <a:p>
            <a:r>
              <a:rPr lang="en-US" sz="1600" dirty="0"/>
              <a:t>  size(800, 600);</a:t>
            </a:r>
          </a:p>
          <a:p>
            <a:r>
              <a:rPr lang="en-US" sz="1600" dirty="0"/>
              <a:t>mx = random(width);</a:t>
            </a:r>
          </a:p>
          <a:p>
            <a:r>
              <a:rPr lang="en-US" sz="1600" dirty="0"/>
              <a:t>  my = random(height);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mvx</a:t>
            </a:r>
            <a:r>
              <a:rPr lang="en-US" sz="1600" dirty="0"/>
              <a:t> = random(3,6);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mvy</a:t>
            </a:r>
            <a:r>
              <a:rPr lang="en-US" sz="1600" dirty="0"/>
              <a:t> = random(3,6);</a:t>
            </a:r>
          </a:p>
          <a:p>
            <a:r>
              <a:rPr lang="en-US" sz="1600" dirty="0"/>
              <a:t>  md = 10; mc=0;</a:t>
            </a:r>
          </a:p>
          <a:p>
            <a:r>
              <a:rPr lang="en-US" sz="1600" dirty="0"/>
              <a:t>  cx = random(width);</a:t>
            </a:r>
          </a:p>
          <a:p>
            <a:r>
              <a:rPr lang="en-US" sz="1600" dirty="0"/>
              <a:t>  cy = random(height);</a:t>
            </a:r>
          </a:p>
          <a:p>
            <a:r>
              <a:rPr lang="en-US" sz="1600" dirty="0"/>
              <a:t>   cd = 5;cc=0;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cvx</a:t>
            </a:r>
            <a:r>
              <a:rPr lang="en-US" sz="1600" dirty="0"/>
              <a:t> = random(3,6);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cvy</a:t>
            </a:r>
            <a:r>
              <a:rPr lang="en-US" sz="1600" dirty="0"/>
              <a:t> = random(3,6);</a:t>
            </a:r>
          </a:p>
          <a:p>
            <a:r>
              <a:rPr lang="en-US" sz="1600" dirty="0"/>
              <a:t>   background(255,244,189);</a:t>
            </a:r>
          </a:p>
          <a:p>
            <a:r>
              <a:rPr lang="en-US" sz="1600" dirty="0"/>
              <a:t>  pet(mx, my, md);</a:t>
            </a:r>
          </a:p>
          <a:p>
            <a:r>
              <a:rPr lang="en-US" sz="1600" dirty="0"/>
              <a:t>  artem(cx, cy, cd);</a:t>
            </a:r>
          </a:p>
          <a:p>
            <a:r>
              <a:rPr lang="en-US" sz="1600" dirty="0"/>
              <a:t>}</a:t>
            </a:r>
          </a:p>
          <a:p>
            <a:r>
              <a:rPr lang="en-US" sz="1600" dirty="0"/>
              <a:t>void draw(){</a:t>
            </a:r>
          </a:p>
          <a:p>
            <a:r>
              <a:rPr lang="en-US" sz="1600" dirty="0"/>
              <a:t>  background(50,80,20);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moveMouse</a:t>
            </a:r>
            <a:r>
              <a:rPr lang="en-US" sz="1600" dirty="0"/>
              <a:t>();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moveCheese</a:t>
            </a:r>
            <a:r>
              <a:rPr lang="en-US" sz="1600" dirty="0"/>
              <a:t>();</a:t>
            </a:r>
          </a:p>
          <a:p>
            <a:r>
              <a:rPr lang="en-US" sz="1600" dirty="0"/>
              <a:t>  pet(</a:t>
            </a:r>
            <a:r>
              <a:rPr lang="en-US" sz="1600" dirty="0" err="1"/>
              <a:t>mx,my,md</a:t>
            </a:r>
            <a:r>
              <a:rPr lang="en-US" sz="1600" dirty="0"/>
              <a:t>);</a:t>
            </a:r>
          </a:p>
          <a:p>
            <a:r>
              <a:rPr lang="en-US" sz="1600" dirty="0"/>
              <a:t>  artem(</a:t>
            </a:r>
            <a:r>
              <a:rPr lang="en-US" sz="1600" dirty="0" err="1"/>
              <a:t>cx,cy,cd</a:t>
            </a:r>
            <a:r>
              <a:rPr lang="en-US" sz="1600" dirty="0"/>
              <a:t>);  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55D614-249B-80E1-BD7F-75739BEA4348}"/>
              </a:ext>
            </a:extLst>
          </p:cNvPr>
          <p:cNvSpPr txBox="1"/>
          <p:nvPr/>
        </p:nvSpPr>
        <p:spPr>
          <a:xfrm>
            <a:off x="4473534" y="582067"/>
            <a:ext cx="3244932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void </a:t>
            </a:r>
            <a:r>
              <a:rPr lang="en-US" sz="1600" dirty="0" err="1"/>
              <a:t>moveMouse</a:t>
            </a:r>
            <a:r>
              <a:rPr lang="en-US" sz="1600" dirty="0"/>
              <a:t>() { </a:t>
            </a:r>
          </a:p>
          <a:p>
            <a:r>
              <a:rPr lang="en-US" sz="1600" dirty="0"/>
              <a:t>  mx += </a:t>
            </a:r>
            <a:r>
              <a:rPr lang="en-US" sz="1600" dirty="0" err="1"/>
              <a:t>mvx</a:t>
            </a:r>
            <a:r>
              <a:rPr lang="en-US" sz="1600" dirty="0"/>
              <a:t>; </a:t>
            </a:r>
          </a:p>
          <a:p>
            <a:r>
              <a:rPr lang="en-US" sz="1600" dirty="0"/>
              <a:t>  my += </a:t>
            </a:r>
            <a:r>
              <a:rPr lang="en-US" sz="1600" dirty="0" err="1"/>
              <a:t>mvy</a:t>
            </a:r>
            <a:r>
              <a:rPr lang="en-US" sz="1600" dirty="0"/>
              <a:t>;</a:t>
            </a:r>
          </a:p>
          <a:p>
            <a:endParaRPr lang="en-US" sz="1600" dirty="0"/>
          </a:p>
          <a:p>
            <a:r>
              <a:rPr lang="en-US" sz="1600" dirty="0"/>
              <a:t>  if (mx &gt; width - 50) { mx = width - 50; </a:t>
            </a:r>
            <a:r>
              <a:rPr lang="en-US" sz="1600" dirty="0" err="1"/>
              <a:t>mvx</a:t>
            </a:r>
            <a:r>
              <a:rPr lang="en-US" sz="1600" dirty="0"/>
              <a:t> = -abs(</a:t>
            </a:r>
            <a:r>
              <a:rPr lang="en-US" sz="1600" dirty="0" err="1"/>
              <a:t>mvx</a:t>
            </a:r>
            <a:r>
              <a:rPr lang="en-US" sz="1600" dirty="0"/>
              <a:t>); mc = 1 - mc; } </a:t>
            </a:r>
          </a:p>
          <a:p>
            <a:r>
              <a:rPr lang="en-US" sz="1600" dirty="0"/>
              <a:t>  else if (mx &lt; 50)    { mx = 50;        </a:t>
            </a:r>
            <a:r>
              <a:rPr lang="en-US" sz="1600" dirty="0" err="1"/>
              <a:t>mvx</a:t>
            </a:r>
            <a:r>
              <a:rPr lang="en-US" sz="1600" dirty="0"/>
              <a:t> =  abs(</a:t>
            </a:r>
            <a:r>
              <a:rPr lang="en-US" sz="1600" dirty="0" err="1"/>
              <a:t>mvx</a:t>
            </a:r>
            <a:r>
              <a:rPr lang="en-US" sz="1600" dirty="0"/>
              <a:t>); mc = 1 - mc; }</a:t>
            </a:r>
          </a:p>
          <a:p>
            <a:endParaRPr lang="en-US" sz="1600" dirty="0"/>
          </a:p>
          <a:p>
            <a:r>
              <a:rPr lang="en-US" sz="1600" dirty="0"/>
              <a:t>  if (my &gt; height - 50){ my = height - 50; </a:t>
            </a:r>
            <a:r>
              <a:rPr lang="en-US" sz="1600" dirty="0" err="1"/>
              <a:t>mvy</a:t>
            </a:r>
            <a:r>
              <a:rPr lang="en-US" sz="1600" dirty="0"/>
              <a:t> = -abs(</a:t>
            </a:r>
            <a:r>
              <a:rPr lang="en-US" sz="1600" dirty="0" err="1"/>
              <a:t>mvy</a:t>
            </a:r>
            <a:r>
              <a:rPr lang="en-US" sz="1600" dirty="0"/>
              <a:t>); md *= 0.9; } </a:t>
            </a:r>
          </a:p>
          <a:p>
            <a:r>
              <a:rPr lang="en-US" sz="1600" dirty="0"/>
              <a:t>  else if (my &lt; 50)    { my = 50;          </a:t>
            </a:r>
            <a:r>
              <a:rPr lang="en-US" sz="1600" dirty="0" err="1"/>
              <a:t>mvy</a:t>
            </a:r>
            <a:r>
              <a:rPr lang="en-US" sz="1600" dirty="0"/>
              <a:t> =  abs(</a:t>
            </a:r>
            <a:r>
              <a:rPr lang="en-US" sz="1600" dirty="0" err="1"/>
              <a:t>mvy</a:t>
            </a:r>
            <a:r>
              <a:rPr lang="en-US" sz="1600" dirty="0"/>
              <a:t>); md *= 0.9; }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dirty="0"/>
              <a:t>void </a:t>
            </a:r>
            <a:r>
              <a:rPr lang="en-US" sz="1600" dirty="0" err="1"/>
              <a:t>moveCheese</a:t>
            </a:r>
            <a:r>
              <a:rPr lang="en-US" sz="1600" dirty="0"/>
              <a:t>() {</a:t>
            </a:r>
          </a:p>
          <a:p>
            <a:r>
              <a:rPr lang="en-US" sz="1600" dirty="0"/>
              <a:t>  cx += </a:t>
            </a:r>
            <a:r>
              <a:rPr lang="en-US" sz="1600" dirty="0" err="1"/>
              <a:t>cvx</a:t>
            </a:r>
            <a:r>
              <a:rPr lang="en-US" sz="1600" dirty="0"/>
              <a:t>; </a:t>
            </a:r>
          </a:p>
          <a:p>
            <a:r>
              <a:rPr lang="en-US" sz="1600" dirty="0"/>
              <a:t>  cy += </a:t>
            </a:r>
            <a:r>
              <a:rPr lang="en-US" sz="1600" dirty="0" err="1"/>
              <a:t>cvy</a:t>
            </a:r>
            <a:r>
              <a:rPr lang="en-US" sz="1600" dirty="0"/>
              <a:t>;</a:t>
            </a:r>
          </a:p>
          <a:p>
            <a:endParaRPr lang="en-US" sz="1600" dirty="0"/>
          </a:p>
          <a:p>
            <a:r>
              <a:rPr lang="en-US" sz="1600" dirty="0"/>
              <a:t>  if (cx &gt; width - 50) { cx = width - 50; </a:t>
            </a:r>
            <a:r>
              <a:rPr lang="en-US" sz="1600" dirty="0" err="1"/>
              <a:t>cvx</a:t>
            </a:r>
            <a:r>
              <a:rPr lang="en-US" sz="1600" dirty="0"/>
              <a:t> = -abs(</a:t>
            </a:r>
            <a:r>
              <a:rPr lang="en-US" sz="1600" dirty="0" err="1"/>
              <a:t>cvx</a:t>
            </a:r>
            <a:r>
              <a:rPr lang="en-US" sz="1600" dirty="0"/>
              <a:t>); cc = 1 - cc; } </a:t>
            </a:r>
          </a:p>
          <a:p>
            <a:r>
              <a:rPr lang="en-US" sz="1600" dirty="0"/>
              <a:t>  else if (cx &lt; 50)    { cx = 50;         </a:t>
            </a:r>
            <a:r>
              <a:rPr lang="en-US" sz="1600" dirty="0" err="1"/>
              <a:t>cvx</a:t>
            </a:r>
            <a:r>
              <a:rPr lang="en-US" sz="1600" dirty="0"/>
              <a:t> =  abs(</a:t>
            </a:r>
            <a:r>
              <a:rPr lang="en-US" sz="1600" dirty="0" err="1"/>
              <a:t>cvx</a:t>
            </a:r>
            <a:r>
              <a:rPr lang="en-US" sz="1600" dirty="0"/>
              <a:t>); cc = 1 - cc; }</a:t>
            </a:r>
          </a:p>
          <a:p>
            <a:endParaRPr lang="en-US" sz="1600" dirty="0"/>
          </a:p>
          <a:p>
            <a:r>
              <a:rPr lang="en-US" sz="1600" dirty="0"/>
              <a:t>  if (cy &gt; height - 50){ cy = height - 50; </a:t>
            </a:r>
            <a:r>
              <a:rPr lang="en-US" sz="1600" dirty="0" err="1"/>
              <a:t>cvy</a:t>
            </a:r>
            <a:r>
              <a:rPr lang="en-US" sz="1600" dirty="0"/>
              <a:t> = -abs(</a:t>
            </a:r>
            <a:r>
              <a:rPr lang="en-US" sz="1600" dirty="0" err="1"/>
              <a:t>cvy</a:t>
            </a:r>
            <a:r>
              <a:rPr lang="en-US" sz="1600" dirty="0"/>
              <a:t>); cd *= 0.9; } </a:t>
            </a:r>
          </a:p>
          <a:p>
            <a:r>
              <a:rPr lang="en-US" sz="1600" dirty="0"/>
              <a:t>  else if (cy &lt; 50)    { cy = 50;          </a:t>
            </a:r>
            <a:r>
              <a:rPr lang="en-US" sz="1600" dirty="0" err="1"/>
              <a:t>cvy</a:t>
            </a:r>
            <a:r>
              <a:rPr lang="en-US" sz="1600" dirty="0"/>
              <a:t> =  abs(</a:t>
            </a:r>
            <a:r>
              <a:rPr lang="en-US" sz="1600" dirty="0" err="1"/>
              <a:t>cvy</a:t>
            </a:r>
            <a:r>
              <a:rPr lang="en-US" sz="1600" dirty="0"/>
              <a:t>); cd *= 0.9; }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7D2AD1-55EF-ED90-6BFE-74E249F58B1C}"/>
              </a:ext>
            </a:extLst>
          </p:cNvPr>
          <p:cNvSpPr txBox="1"/>
          <p:nvPr/>
        </p:nvSpPr>
        <p:spPr>
          <a:xfrm>
            <a:off x="7492957" y="582067"/>
            <a:ext cx="41435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void pet(float </a:t>
            </a:r>
            <a:r>
              <a:rPr lang="en-US" dirty="0" err="1"/>
              <a:t>x,float</a:t>
            </a:r>
            <a:r>
              <a:rPr lang="en-US" dirty="0"/>
              <a:t> y, float d){</a:t>
            </a:r>
          </a:p>
          <a:p>
            <a:r>
              <a:rPr lang="en-US" dirty="0"/>
              <a:t>  if(mc == 0)   fill(255, 255, 0);</a:t>
            </a:r>
          </a:p>
          <a:p>
            <a:r>
              <a:rPr lang="en-US" dirty="0"/>
              <a:t>  else fill(255,0,255);</a:t>
            </a:r>
          </a:p>
          <a:p>
            <a:endParaRPr lang="en-US" dirty="0"/>
          </a:p>
          <a:p>
            <a:r>
              <a:rPr lang="en-US" dirty="0"/>
              <a:t>  </a:t>
            </a:r>
          </a:p>
          <a:p>
            <a:r>
              <a:rPr lang="en-US" dirty="0"/>
              <a:t>  circle(</a:t>
            </a:r>
            <a:r>
              <a:rPr lang="en-US" dirty="0" err="1"/>
              <a:t>x,y,d</a:t>
            </a:r>
            <a:r>
              <a:rPr lang="en-US" dirty="0"/>
              <a:t>*10);                   // face</a:t>
            </a:r>
          </a:p>
          <a:p>
            <a:r>
              <a:rPr lang="en-US" dirty="0"/>
              <a:t>  ellipse(</a:t>
            </a:r>
            <a:r>
              <a:rPr lang="en-US" dirty="0" err="1"/>
              <a:t>x,y+d,d</a:t>
            </a:r>
            <a:r>
              <a:rPr lang="en-US" dirty="0"/>
              <a:t>*5,d*4);             // muzzle</a:t>
            </a:r>
          </a:p>
          <a:p>
            <a:r>
              <a:rPr lang="en-US" dirty="0"/>
              <a:t>  fill(0);</a:t>
            </a:r>
          </a:p>
          <a:p>
            <a:r>
              <a:rPr lang="en-US" dirty="0"/>
              <a:t>  ellipse(x,y-0.5*</a:t>
            </a:r>
            <a:r>
              <a:rPr lang="en-US" dirty="0" err="1"/>
              <a:t>d,d</a:t>
            </a:r>
            <a:r>
              <a:rPr lang="en-US" dirty="0"/>
              <a:t>*2,d);           // nose</a:t>
            </a:r>
          </a:p>
          <a:p>
            <a:r>
              <a:rPr lang="en-US" dirty="0"/>
              <a:t>  circle(</a:t>
            </a:r>
            <a:r>
              <a:rPr lang="en-US" dirty="0" err="1"/>
              <a:t>x+d</a:t>
            </a:r>
            <a:r>
              <a:rPr lang="en-US" dirty="0"/>
              <a:t>*2,y-d*2,0.5*d);          // right eye</a:t>
            </a:r>
          </a:p>
          <a:p>
            <a:r>
              <a:rPr lang="en-US" dirty="0"/>
              <a:t>  circle(x-d*2,y-d*2,0.5*d);          // left eye</a:t>
            </a:r>
          </a:p>
          <a:p>
            <a:r>
              <a:rPr lang="en-US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04EA1D-BF2E-7359-9A5B-3EF6FA15BAF2}"/>
              </a:ext>
            </a:extLst>
          </p:cNvPr>
          <p:cNvSpPr txBox="1"/>
          <p:nvPr/>
        </p:nvSpPr>
        <p:spPr>
          <a:xfrm>
            <a:off x="7655255" y="4198441"/>
            <a:ext cx="3981202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void artem(float x, float y, float d){</a:t>
            </a:r>
          </a:p>
          <a:p>
            <a:r>
              <a:rPr lang="en-US" dirty="0"/>
              <a:t>  if(cc == 0) fill(255);  else fill(120); 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  <a:r>
              <a:rPr lang="en-US" dirty="0" err="1"/>
              <a:t>strokeWeight</a:t>
            </a:r>
            <a:r>
              <a:rPr lang="en-US" dirty="0"/>
              <a:t>(2);</a:t>
            </a:r>
          </a:p>
          <a:p>
            <a:r>
              <a:rPr lang="en-US" dirty="0"/>
              <a:t>  triangle(x-15*d,y+20*d, x+15*d,y+20*d, </a:t>
            </a:r>
            <a:r>
              <a:rPr lang="en-US" dirty="0" err="1"/>
              <a:t>x,y</a:t>
            </a:r>
            <a:r>
              <a:rPr lang="en-US" dirty="0"/>
              <a:t>); // body</a:t>
            </a:r>
          </a:p>
          <a:p>
            <a:r>
              <a:rPr lang="en-US" dirty="0"/>
              <a:t>  fill(255);</a:t>
            </a:r>
          </a:p>
          <a:p>
            <a:r>
              <a:rPr lang="en-US" dirty="0"/>
              <a:t>  </a:t>
            </a:r>
            <a:r>
              <a:rPr lang="en-US" dirty="0" err="1"/>
              <a:t>rect</a:t>
            </a:r>
            <a:r>
              <a:rPr lang="en-US" dirty="0"/>
              <a:t>(x-5*d,y+9*d,4*d,2*d);                   // left eye</a:t>
            </a:r>
          </a:p>
          <a:p>
            <a:r>
              <a:rPr lang="en-US" dirty="0"/>
              <a:t>  </a:t>
            </a:r>
            <a:r>
              <a:rPr lang="en-US" dirty="0" err="1"/>
              <a:t>rect</a:t>
            </a:r>
            <a:r>
              <a:rPr lang="en-US" dirty="0"/>
              <a:t>(x+1*d,y+9*d,4*d,2*d);                   // right eye</a:t>
            </a:r>
          </a:p>
          <a:p>
            <a:r>
              <a:rPr lang="en-US" dirty="0"/>
              <a:t>  stroke(0);</a:t>
            </a:r>
          </a:p>
          <a:p>
            <a:r>
              <a:rPr lang="en-US" dirty="0"/>
              <a:t>  line(x+1*d,y+8*d,x+5*d,y+8*d);               // eyebrow right</a:t>
            </a:r>
          </a:p>
          <a:p>
            <a:r>
              <a:rPr lang="en-US" dirty="0"/>
              <a:t>  line(x-5*d,y+8*d,x-1*d,y+8*d);               // eyebrow left</a:t>
            </a:r>
          </a:p>
          <a:p>
            <a:r>
              <a:rPr lang="en-US" dirty="0"/>
              <a:t>  fill(40,150,180);</a:t>
            </a:r>
          </a:p>
          <a:p>
            <a:r>
              <a:rPr lang="en-US" dirty="0"/>
              <a:t>  circle(x-2.7*d,y+10*d,1.4*d);                // pupil left</a:t>
            </a:r>
          </a:p>
          <a:p>
            <a:r>
              <a:rPr lang="en-US" dirty="0"/>
              <a:t>  circle(x+3.4*d,y+10*d,1.6*d);                // pupil right</a:t>
            </a:r>
          </a:p>
          <a:p>
            <a:r>
              <a:rPr lang="en-US" dirty="0"/>
              <a:t>  fill(255);</a:t>
            </a:r>
          </a:p>
          <a:p>
            <a:r>
              <a:rPr lang="en-US" dirty="0"/>
              <a:t>  ellipse(x,y+16*d,8*d,3*d);                   // mouth</a:t>
            </a:r>
          </a:p>
          <a:p>
            <a:r>
              <a:rPr lang="en-US" dirty="0"/>
              <a:t>  fill(240);</a:t>
            </a:r>
          </a:p>
          <a:p>
            <a:r>
              <a:rPr lang="en-US" dirty="0"/>
              <a:t>  </a:t>
            </a:r>
            <a:r>
              <a:rPr lang="en-US" dirty="0" err="1"/>
              <a:t>rect</a:t>
            </a:r>
            <a:r>
              <a:rPr lang="en-US" dirty="0"/>
              <a:t>(x-0.5*d,y+14.6*d,1.5*d,2*d);            // tooth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3311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ndicam 2025-10-18 13-39-51-591">
            <a:hlinkClick r:id="" action="ppaction://media"/>
            <a:extLst>
              <a:ext uri="{FF2B5EF4-FFF2-40B4-BE49-F238E27FC236}">
                <a16:creationId xmlns:a16="http://schemas.microsoft.com/office/drawing/2014/main" id="{E0CED3DC-64AC-3CDD-0BD1-09913F69B9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19922" y="1543184"/>
            <a:ext cx="6752156" cy="5314816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86DA7FE6-6EED-59DC-FF73-1FC9077CE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681"/>
            <a:ext cx="10515600" cy="1325563"/>
          </a:xfrm>
        </p:spPr>
        <p:txBody>
          <a:bodyPr/>
          <a:lstStyle/>
          <a:p>
            <a:r>
              <a:rPr lang="en-US" dirty="0"/>
              <a:t>Sprint 4</a:t>
            </a:r>
          </a:p>
        </p:txBody>
      </p:sp>
    </p:spTree>
    <p:extLst>
      <p:ext uri="{BB962C8B-B14F-4D97-AF65-F5344CB8AC3E}">
        <p14:creationId xmlns:p14="http://schemas.microsoft.com/office/powerpoint/2010/main" val="161693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</TotalTime>
  <Words>2566</Words>
  <Application>Microsoft Office PowerPoint</Application>
  <PresentationFormat>Widescreen</PresentationFormat>
  <Paragraphs>267</Paragraphs>
  <Slides>15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Microsoft GothicNeo</vt:lpstr>
      <vt:lpstr>Aptos</vt:lpstr>
      <vt:lpstr>Aptos Display</vt:lpstr>
      <vt:lpstr>Arial</vt:lpstr>
      <vt:lpstr>Office 테마</vt:lpstr>
      <vt:lpstr>HW 3: array</vt:lpstr>
      <vt:lpstr>Sprint 1: </vt:lpstr>
      <vt:lpstr>PowerPoint Presentation</vt:lpstr>
      <vt:lpstr>Sprint 2</vt:lpstr>
      <vt:lpstr>Sprint 2:</vt:lpstr>
      <vt:lpstr>Sprint 3</vt:lpstr>
      <vt:lpstr>PowerPoint Presentation</vt:lpstr>
      <vt:lpstr>PowerPoint Presentation</vt:lpstr>
      <vt:lpstr>Sprint 4</vt:lpstr>
      <vt:lpstr>PowerPoint Presentation</vt:lpstr>
      <vt:lpstr>Feeling (and question)</vt:lpstr>
      <vt:lpstr>Extra</vt:lpstr>
      <vt:lpstr>Sprint 5</vt:lpstr>
      <vt:lpstr>PowerPoint Presentation</vt:lpstr>
      <vt:lpstr>All source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서덕영</dc:creator>
  <cp:lastModifiedBy>Artem Andreevich</cp:lastModifiedBy>
  <cp:revision>7</cp:revision>
  <dcterms:created xsi:type="dcterms:W3CDTF">2025-10-14T00:24:50Z</dcterms:created>
  <dcterms:modified xsi:type="dcterms:W3CDTF">2025-10-18T08:19:12Z</dcterms:modified>
</cp:coreProperties>
</file>